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D64D-96E9-4E47-BB1C-7CB664EF49C5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6B5A-08CB-4E9A-867C-62ABDCCC9D1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958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LAP bestanden!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A6B5A-08CB-4E9A-867C-62ABDCCC9D1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554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8A1AFB-2663-40B4-8B9F-3E7FCADB8460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CE6669-53BA-4E9A-A405-1910785FDE6C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DAS RICO!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Mein Leben…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3913"/>
            <a:ext cx="3161841" cy="249289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365104"/>
            <a:ext cx="1490472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400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Werdegang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Kindergarten</a:t>
            </a:r>
          </a:p>
          <a:p>
            <a:r>
              <a:rPr lang="de-AT" dirty="0" smtClean="0"/>
              <a:t>Schule</a:t>
            </a:r>
          </a:p>
          <a:p>
            <a:r>
              <a:rPr lang="de-AT" dirty="0" smtClean="0"/>
              <a:t>Lehre</a:t>
            </a:r>
          </a:p>
          <a:p>
            <a:r>
              <a:rPr lang="de-AT" dirty="0" smtClean="0"/>
              <a:t>Arbeit</a:t>
            </a:r>
          </a:p>
          <a:p>
            <a:r>
              <a:rPr lang="de-AT" dirty="0" smtClean="0"/>
              <a:t>Geboren 1974</a:t>
            </a:r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8640"/>
            <a:ext cx="379214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1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Beruflich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Maurer gelernt (1991)</a:t>
            </a:r>
          </a:p>
          <a:p>
            <a:r>
              <a:rPr lang="de-AT" dirty="0" smtClean="0"/>
              <a:t>2 Lehre als Koch (1994)</a:t>
            </a:r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24944"/>
            <a:ext cx="4367386" cy="327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772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Hobby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Kampfsport</a:t>
            </a:r>
          </a:p>
          <a:p>
            <a:r>
              <a:rPr lang="de-AT" dirty="0" smtClean="0"/>
              <a:t>Computer</a:t>
            </a:r>
          </a:p>
          <a:p>
            <a:r>
              <a:rPr lang="de-AT" dirty="0" smtClean="0"/>
              <a:t>Lesen</a:t>
            </a:r>
          </a:p>
          <a:p>
            <a:r>
              <a:rPr lang="de-AT" dirty="0" smtClean="0"/>
              <a:t>Laufen</a:t>
            </a:r>
          </a:p>
          <a:p>
            <a:r>
              <a:rPr lang="de-AT" dirty="0" smtClean="0"/>
              <a:t>Musik</a:t>
            </a:r>
          </a:p>
          <a:p>
            <a:r>
              <a:rPr lang="de-AT" dirty="0" smtClean="0"/>
              <a:t>Lebensmittel(Kunde)</a:t>
            </a:r>
          </a:p>
          <a:p>
            <a:r>
              <a:rPr lang="de-AT" dirty="0" smtClean="0"/>
              <a:t>Wissen</a:t>
            </a:r>
          </a:p>
          <a:p>
            <a:r>
              <a:rPr lang="de-AT" dirty="0" smtClean="0"/>
              <a:t>Zeichnen</a:t>
            </a:r>
          </a:p>
          <a:p>
            <a:r>
              <a:rPr lang="de-AT" dirty="0" smtClean="0"/>
              <a:t>Internet</a:t>
            </a:r>
          </a:p>
          <a:p>
            <a:r>
              <a:rPr lang="de-AT" dirty="0" smtClean="0"/>
              <a:t>Natur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832" y="43272"/>
            <a:ext cx="1801552" cy="180155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272"/>
            <a:ext cx="1801552" cy="18015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832" y="1988840"/>
            <a:ext cx="1802904" cy="180290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327" y="1988840"/>
            <a:ext cx="1932514" cy="180290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933056"/>
            <a:ext cx="1163649" cy="259228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799885"/>
            <a:ext cx="2091505" cy="135226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193469"/>
            <a:ext cx="2091505" cy="125728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90292"/>
            <a:ext cx="1476164" cy="104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7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            Privat! ÜBER Mich…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Bin sehr aufgeschlossen Allem gegenüber</a:t>
            </a:r>
          </a:p>
          <a:p>
            <a:r>
              <a:rPr lang="de-AT" dirty="0" smtClean="0"/>
              <a:t>Lerne gerne neue Leute kennen</a:t>
            </a:r>
          </a:p>
          <a:p>
            <a:r>
              <a:rPr lang="de-AT" dirty="0" smtClean="0"/>
              <a:t>Helfe gern</a:t>
            </a:r>
          </a:p>
          <a:p>
            <a:r>
              <a:rPr lang="de-AT" dirty="0" smtClean="0"/>
              <a:t>Mag keine </a:t>
            </a:r>
            <a:r>
              <a:rPr lang="de-AT" dirty="0" err="1" smtClean="0"/>
              <a:t>unsympatischen</a:t>
            </a:r>
            <a:r>
              <a:rPr lang="de-AT" dirty="0" smtClean="0"/>
              <a:t> Menschen!!!</a:t>
            </a:r>
          </a:p>
          <a:p>
            <a:r>
              <a:rPr lang="de-AT" dirty="0" smtClean="0"/>
              <a:t>Komme mit strengen Autoritäten nicht klar!!!</a:t>
            </a:r>
          </a:p>
          <a:p>
            <a:r>
              <a:rPr lang="de-AT" dirty="0" smtClean="0"/>
              <a:t>Mag keine diverse Ungerechtigkeiten</a:t>
            </a:r>
          </a:p>
          <a:p>
            <a:r>
              <a:rPr lang="de-AT" dirty="0" smtClean="0"/>
              <a:t>Ich liebe Musik </a:t>
            </a:r>
          </a:p>
          <a:p>
            <a:r>
              <a:rPr lang="de-AT" dirty="0" smtClean="0"/>
              <a:t>Bin sportlich</a:t>
            </a:r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09120"/>
            <a:ext cx="2592288" cy="19442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09120"/>
            <a:ext cx="128701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8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TrÄume,Wünsche,Hoffnung</a:t>
            </a:r>
            <a:r>
              <a:rPr lang="de-AT" dirty="0" smtClean="0"/>
              <a:t>!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Millionär werden…</a:t>
            </a:r>
          </a:p>
          <a:p>
            <a:r>
              <a:rPr lang="de-AT" dirty="0" smtClean="0"/>
              <a:t>Eigenes Musiklabel gründen</a:t>
            </a:r>
          </a:p>
          <a:p>
            <a:r>
              <a:rPr lang="de-AT" dirty="0" smtClean="0"/>
              <a:t>Glücklich sein</a:t>
            </a:r>
          </a:p>
          <a:p>
            <a:r>
              <a:rPr lang="de-AT" dirty="0" smtClean="0"/>
              <a:t>Familie gründen</a:t>
            </a:r>
          </a:p>
          <a:p>
            <a:r>
              <a:rPr lang="de-AT" dirty="0" smtClean="0"/>
              <a:t>Beruflich erfolgreich sein</a:t>
            </a:r>
          </a:p>
          <a:p>
            <a:r>
              <a:rPr lang="de-AT" dirty="0" smtClean="0"/>
              <a:t>Eigener Bauernhof</a:t>
            </a:r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933056"/>
            <a:ext cx="352839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9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Meine „große“ Liebe…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AT" dirty="0" smtClean="0"/>
              <a:t>Das </a:t>
            </a:r>
            <a:r>
              <a:rPr lang="de-AT" dirty="0" err="1" smtClean="0"/>
              <a:t>Beste,was</a:t>
            </a:r>
            <a:r>
              <a:rPr lang="de-AT" dirty="0" smtClean="0"/>
              <a:t> mir passiert ist! Meine Katze  „LISA“!</a:t>
            </a:r>
            <a:endParaRPr lang="de-AT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82" y="1568928"/>
            <a:ext cx="4206240" cy="3150387"/>
          </a:xfrm>
        </p:spPr>
      </p:pic>
    </p:spTree>
    <p:extLst>
      <p:ext uri="{BB962C8B-B14F-4D97-AF65-F5344CB8AC3E}">
        <p14:creationId xmlns:p14="http://schemas.microsoft.com/office/powerpoint/2010/main" val="32497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115</Words>
  <Application>Microsoft Office PowerPoint</Application>
  <PresentationFormat>Bildschirmpräsentation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Lysithea</vt:lpstr>
      <vt:lpstr>DAS RICO!</vt:lpstr>
      <vt:lpstr>Werdegang</vt:lpstr>
      <vt:lpstr>Beruflich</vt:lpstr>
      <vt:lpstr>Hobby</vt:lpstr>
      <vt:lpstr>            Privat! ÜBER Mich…</vt:lpstr>
      <vt:lpstr>TrÄume,Wünsche,Hoffnung!</vt:lpstr>
      <vt:lpstr>Meine „große“ Liebe…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Training</dc:creator>
  <cp:lastModifiedBy>Training</cp:lastModifiedBy>
  <cp:revision>32</cp:revision>
  <dcterms:created xsi:type="dcterms:W3CDTF">2014-12-12T07:10:21Z</dcterms:created>
  <dcterms:modified xsi:type="dcterms:W3CDTF">2014-12-12T09:14:28Z</dcterms:modified>
</cp:coreProperties>
</file>